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7" r:id="rId6"/>
    <p:sldId id="268" r:id="rId7"/>
    <p:sldId id="275" r:id="rId8"/>
    <p:sldId id="271" r:id="rId9"/>
    <p:sldId id="264" r:id="rId10"/>
    <p:sldId id="279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9" d="100"/>
          <a:sy n="89" d="100"/>
        </p:scale>
        <p:origin x="-422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9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0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4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6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4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81DE6-41E5-4069-B335-7374BD59169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F7F24-7D83-4FED-A5E2-3B292B9B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34980"/>
            <a:ext cx="9144000" cy="1620837"/>
          </a:xfrm>
        </p:spPr>
        <p:txBody>
          <a:bodyPr anchor="t"/>
          <a:lstStyle/>
          <a:p>
            <a:r>
              <a:rPr lang="en-US" dirty="0" smtClean="0"/>
              <a:t>Tool Caddy for </a:t>
            </a:r>
            <a:r>
              <a:rPr lang="en-US" dirty="0" err="1" smtClean="0"/>
              <a:t>Sewists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6137" y="2596198"/>
            <a:ext cx="3518263" cy="7087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Stay organized on the move with a </a:t>
            </a:r>
          </a:p>
          <a:p>
            <a:r>
              <a:rPr lang="en-US" dirty="0" smtClean="0"/>
              <a:t>Personal Chatelaine</a:t>
            </a:r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892" y="1863140"/>
            <a:ext cx="3133616" cy="4397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1863140"/>
            <a:ext cx="3139712" cy="4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Finish up!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691871" cy="25818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a 6” strip of felt or other slip-resistant material to center back and stitch along long edges.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Slide a tape measure under the felt.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Fill the pockets with your tools.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ctr"/>
            <a:r>
              <a:rPr lang="en-US" sz="1800" b="1" dirty="0" smtClean="0"/>
              <a:t>LOCKED AND LOADED</a:t>
            </a:r>
            <a:endParaRPr lang="en-US" sz="1800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860594" y="457200"/>
            <a:ext cx="2293286" cy="181079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580" y="457200"/>
            <a:ext cx="3851373" cy="57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9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3229"/>
          </a:xfrm>
        </p:spPr>
        <p:txBody>
          <a:bodyPr/>
          <a:lstStyle/>
          <a:p>
            <a:pPr algn="ctr"/>
            <a:r>
              <a:rPr lang="en-US" dirty="0" smtClean="0"/>
              <a:t>My Assistants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097904"/>
            <a:ext cx="5282292" cy="350658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94" y="2097904"/>
            <a:ext cx="5279571" cy="3506580"/>
          </a:xfrm>
        </p:spPr>
      </p:pic>
      <p:sp>
        <p:nvSpPr>
          <p:cNvPr id="10" name="TextBox 9"/>
          <p:cNvSpPr txBox="1"/>
          <p:nvPr/>
        </p:nvSpPr>
        <p:spPr>
          <a:xfrm>
            <a:off x="1463040" y="5786846"/>
            <a:ext cx="354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Sundance – he sits on things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18464" y="5786846"/>
            <a:ext cx="333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Etta Cat – she sits on white things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7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Materials List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0" r="23680"/>
          <a:stretch>
            <a:fillRect/>
          </a:stretch>
        </p:blipFill>
        <p:spPr>
          <a:xfrm rot="162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43892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Fabric – about 60” to 70” long, 6 ½”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yards of cloth ribbon, about 2”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Matching thread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few small buttons (optional)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scrap of suede, </a:t>
            </a:r>
            <a:r>
              <a:rPr lang="en-US" dirty="0" err="1" smtClean="0"/>
              <a:t>ultrasuede</a:t>
            </a:r>
            <a:r>
              <a:rPr lang="en-US" dirty="0" smtClean="0"/>
              <a:t>, or light leather (for under the pincushion)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Stuffing for pincushion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Scrap of skid-resistant felt, suede, or velvet for center back (to avoid slippage)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19" y="556350"/>
            <a:ext cx="3932237" cy="862149"/>
          </a:xfrm>
        </p:spPr>
        <p:txBody>
          <a:bodyPr anchor="ctr"/>
          <a:lstStyle/>
          <a:p>
            <a:pPr algn="ctr"/>
            <a:r>
              <a:rPr lang="en-US" dirty="0" smtClean="0"/>
              <a:t>Decide tools to include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88260"/>
            <a:ext cx="3932237" cy="3811588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Suggestions</a:t>
            </a:r>
            <a:r>
              <a:rPr lang="en-US" dirty="0" smtClean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Lightweight scissors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Clipper/snips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Markers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Pins/Clips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Ruler/gauge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Point thingy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Measuring Tape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Bodkin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Seam ripper</a:t>
            </a:r>
            <a:endParaRPr lang="en-US" dirty="0"/>
          </a:p>
          <a:p>
            <a:r>
              <a:rPr lang="en-US" dirty="0" smtClean="0"/>
              <a:t>Best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items that you use regularly,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things that run and hide while you sew,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tools that you carry among sewing stations.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33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81" y="476827"/>
            <a:ext cx="3932237" cy="757646"/>
          </a:xfrm>
        </p:spPr>
        <p:txBody>
          <a:bodyPr anchor="ctr"/>
          <a:lstStyle/>
          <a:p>
            <a:pPr algn="ctr"/>
            <a:r>
              <a:rPr lang="en-US" dirty="0" smtClean="0"/>
              <a:t>Prepare the strap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974697" y="460481"/>
            <a:ext cx="3370708" cy="26615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81" y="1476102"/>
            <a:ext cx="3932237" cy="4523514"/>
          </a:xfrm>
        </p:spPr>
        <p:txBody>
          <a:bodyPr>
            <a:normAutofit/>
          </a:bodyPr>
          <a:lstStyle/>
          <a:p>
            <a:r>
              <a:rPr lang="en-US" b="1" dirty="0" smtClean="0"/>
              <a:t>To Prepare the base strap: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Fold in half lengthwise and 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Turn under ¼” on each long edge and 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Center the ribbon on one long side of the base, starting and ending about 6” from the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Sew the ribbon to one half of the base strap along the long edges (use a decorative stitch if desired)</a:t>
            </a:r>
          </a:p>
          <a:p>
            <a:pPr lvl="1"/>
            <a:r>
              <a:rPr lang="en-US" i="1" dirty="0" smtClean="0"/>
              <a:t>*  I used a clear presser foot here to align the stitch</a:t>
            </a:r>
            <a:endParaRPr lang="en-US" dirty="0"/>
          </a:p>
          <a:p>
            <a:r>
              <a:rPr lang="en-US" dirty="0" smtClean="0"/>
              <a:t>The ribbon and tools will be attached to one half, then covered by the other half.  </a:t>
            </a:r>
          </a:p>
          <a:p>
            <a:r>
              <a:rPr lang="en-US" dirty="0" smtClean="0"/>
              <a:t>The 6” at each end will be turned up to form pockets.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67" y="460482"/>
            <a:ext cx="3374393" cy="2661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617" y="3272325"/>
            <a:ext cx="4058025" cy="32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Pincushion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8601194" y="3151946"/>
            <a:ext cx="3255557" cy="27170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 make a pincushion: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Cut a length of ribbon about 6”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Press under ¼” on the ends, fold in half and pin the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Stitch the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Stuff tightly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400" i="1" dirty="0" smtClean="0"/>
              <a:t>*I used an uneven edge stitch foot for the sides</a:t>
            </a:r>
            <a:endParaRPr lang="en-US" sz="1400" i="1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910954" y="3151946"/>
            <a:ext cx="3403434" cy="2717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300" y="457200"/>
            <a:ext cx="3244451" cy="2433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954" y="457200"/>
            <a:ext cx="3403433" cy="25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Attach Pincushion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880295" y="457200"/>
            <a:ext cx="4816734" cy="27658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365" y="2057400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Pack in the stuffing leaving about a ½” flap on the pressed 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Attach to base by stitching close to cushion edge and again close to stuffing, about 18” up from the raw edge of the strap.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protect yourself from getting stuck, stitch a small scrap of leather or </a:t>
            </a:r>
            <a:r>
              <a:rPr lang="en-US" dirty="0" err="1" smtClean="0"/>
              <a:t>ultrasuede</a:t>
            </a:r>
            <a:r>
              <a:rPr lang="en-US" dirty="0" smtClean="0"/>
              <a:t> to the area just under the cushion.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Lacking color matched leather, you can hide the scrap on the inside. </a:t>
            </a:r>
            <a:endParaRPr lang="en-US" dirty="0"/>
          </a:p>
          <a:p>
            <a:r>
              <a:rPr lang="en-US" sz="1400" i="1" dirty="0" smtClean="0"/>
              <a:t>*Use a zipper foot to attach the cushion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95" y="3393074"/>
            <a:ext cx="4816734" cy="24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58" y="4874559"/>
            <a:ext cx="257175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097972" cy="1600200"/>
          </a:xfrm>
        </p:spPr>
        <p:txBody>
          <a:bodyPr anchor="ctr"/>
          <a:lstStyle/>
          <a:p>
            <a:pPr algn="ctr"/>
            <a:r>
              <a:rPr lang="en-US" dirty="0" smtClean="0"/>
              <a:t>Attach permanent tools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2734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Thread Snips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Little pocket for tailors chalk, presser feet (for quick swap), buttons,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original included a small scissors holder attached by a strap.  (from McCall’s 6256, patterns for organizing knitting stuff).</a:t>
            </a:r>
          </a:p>
          <a:p>
            <a:endParaRPr lang="en-US" dirty="0"/>
          </a:p>
          <a:p>
            <a:r>
              <a:rPr lang="en-US" b="1" dirty="0" smtClean="0"/>
              <a:t>…I </a:t>
            </a:r>
            <a:r>
              <a:rPr lang="en-US" b="1" dirty="0"/>
              <a:t>made some changes in the new model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5" r="55"/>
          <a:stretch>
            <a:fillRect/>
          </a:stretch>
        </p:blipFill>
        <p:spPr>
          <a:xfrm>
            <a:off x="5400902" y="457200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357" y="457200"/>
            <a:ext cx="3932237" cy="1600200"/>
          </a:xfrm>
        </p:spPr>
        <p:txBody>
          <a:bodyPr anchor="ctr"/>
          <a:lstStyle/>
          <a:p>
            <a:pPr algn="ctr"/>
            <a:r>
              <a:rPr lang="en-US" dirty="0" smtClean="0"/>
              <a:t>More suggestions</a:t>
            </a:r>
            <a:br>
              <a:rPr lang="en-US" dirty="0" smtClean="0"/>
            </a:br>
            <a:r>
              <a:rPr lang="en-US" dirty="0" smtClean="0"/>
              <a:t>Tools and Pockets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35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¼” twill tape to attach the snips, then top with a decorative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Attach a small circle to create a cording guide</a:t>
            </a:r>
          </a:p>
          <a:p>
            <a:r>
              <a:rPr lang="en-US" dirty="0" smtClean="0"/>
              <a:t>For the small pocket, use a 4½” length of ribbon.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Fold right sides together and stitch cut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Turn right side out, press, and stitch to ribbon strap at the sides about 13” up from the raw edge.</a:t>
            </a:r>
          </a:p>
          <a:p>
            <a:r>
              <a:rPr lang="en-US" dirty="0" smtClean="0"/>
              <a:t>Test out the placement of each item on the chatelaine.  You will be folding up the tails about 6” to form pockets.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700" y="3541486"/>
            <a:ext cx="3546702" cy="256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622299"/>
            <a:ext cx="3581377" cy="2556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77" y="3541486"/>
            <a:ext cx="3262109" cy="2565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77" y="622299"/>
            <a:ext cx="3262109" cy="25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Close up and</a:t>
            </a:r>
            <a:br>
              <a:rPr lang="en-US" dirty="0" smtClean="0"/>
            </a:br>
            <a:r>
              <a:rPr lang="en-US" dirty="0" smtClean="0"/>
              <a:t>create end pockets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6441550" y="457200"/>
            <a:ext cx="3880129" cy="28109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Fold </a:t>
            </a:r>
            <a:r>
              <a:rPr lang="en-US" dirty="0" smtClean="0"/>
              <a:t>under bottom edges and stitch the hem </a:t>
            </a:r>
            <a:r>
              <a:rPr lang="en-US" dirty="0"/>
              <a:t>– don’t stitch the fold 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Fold the strap closed lengthwise and edgestitch along the entire length of both long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narrow the neck area, tuck in the folded edges to meet the ribbon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Fold </a:t>
            </a:r>
            <a:r>
              <a:rPr lang="en-US" dirty="0"/>
              <a:t>up the strap </a:t>
            </a:r>
            <a:r>
              <a:rPr lang="en-US" dirty="0" smtClean="0"/>
              <a:t>ends up about </a:t>
            </a:r>
            <a:r>
              <a:rPr lang="en-US" dirty="0"/>
              <a:t>5½”  and stitch the </a:t>
            </a:r>
            <a:r>
              <a:rPr lang="en-US" dirty="0" smtClean="0"/>
              <a:t>sides to create end pockets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desired, stitch a narrow pocket channel for a pointy thing or pencil</a:t>
            </a:r>
          </a:p>
          <a:p>
            <a:pPr lvl="1"/>
            <a:r>
              <a:rPr lang="en-US" i="1" dirty="0" smtClean="0"/>
              <a:t>*An uneven edgestitch foot or regular edgestitch foot helps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50" y="3573123"/>
            <a:ext cx="3880129" cy="27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6502</TotalTime>
  <Words>668</Words>
  <Application>Microsoft Office PowerPoint</Application>
  <PresentationFormat>Custom</PresentationFormat>
  <Paragraphs>79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Tool Caddy for Sewists</vt:lpstr>
      <vt:lpstr>Materials List</vt:lpstr>
      <vt:lpstr>Decide tools to include</vt:lpstr>
      <vt:lpstr>Prepare the strap</vt:lpstr>
      <vt:lpstr>Pincushion</vt:lpstr>
      <vt:lpstr>Attach Pincushion</vt:lpstr>
      <vt:lpstr>Attach permanent tools</vt:lpstr>
      <vt:lpstr>More suggestions Tools and Pockets</vt:lpstr>
      <vt:lpstr>Close up and create end pockets</vt:lpstr>
      <vt:lpstr>Finish up!</vt:lpstr>
      <vt:lpstr>My Assistants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Price</dc:creator>
  <cp:lastModifiedBy>Linda Lee</cp:lastModifiedBy>
  <cp:revision>50</cp:revision>
  <dcterms:created xsi:type="dcterms:W3CDTF">2017-09-17T20:15:53Z</dcterms:created>
  <dcterms:modified xsi:type="dcterms:W3CDTF">2017-10-19T00:51:39Z</dcterms:modified>
</cp:coreProperties>
</file>